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5"/>
  </p:notesMasterIdLst>
  <p:sldIdLst>
    <p:sldId id="256" r:id="rId3"/>
    <p:sldId id="261" r:id="rId4"/>
  </p:sldIdLst>
  <p:sldSz cx="9144000" cy="5143500" type="screen16x9"/>
  <p:notesSz cx="6858000" cy="9144000"/>
  <p:embeddedFontLst>
    <p:embeddedFont>
      <p:font typeface="Comfortaa" panose="020B0604020202020204" charset="0"/>
      <p:regular r:id="rId6"/>
      <p:bold r:id="rId7"/>
    </p:embeddedFont>
    <p:embeddedFont>
      <p:font typeface="Raleway" panose="020B0604020202020204" charset="0"/>
      <p:regular r:id="rId8"/>
      <p:bold r:id="rId9"/>
      <p:italic r:id="rId10"/>
      <p:boldItalic r:id="rId11"/>
    </p:embeddedFont>
    <p:embeddedFont>
      <p:font typeface="La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37415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129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6079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GERMINAL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71" y="26637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GERMINAL                 dall’omonimo romanzo di Emile Zola </a:t>
            </a:r>
          </a:p>
          <a:p>
            <a:endParaRPr lang="it-IT" sz="1800" b="1" dirty="0"/>
          </a:p>
          <a:p>
            <a:r>
              <a:rPr lang="it-IT" sz="1800" b="1" dirty="0">
                <a:solidFill>
                  <a:schemeClr val="bg1"/>
                </a:solidFill>
              </a:rPr>
              <a:t>In miniera e in fabbrica…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Rischi per la salute (apparato respiratorio e incidenti sul lavoro</a:t>
            </a:r>
            <a:r>
              <a:rPr lang="it-IT" sz="1800" b="1" dirty="0">
                <a:solidFill>
                  <a:schemeClr val="bg2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Ignorare chi sia il padrone, contro cui poter protestare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Carità dai ricchi ai poveri per espiare peccati, ma incomunicabilità tra le classi sociali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Consapevolezza dello sfruttamento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b="1" dirty="0">
                <a:solidFill>
                  <a:schemeClr val="bg2"/>
                </a:solidFill>
              </a:rPr>
              <a:t>Primi scioperi e organizzazione dei sindacati</a:t>
            </a:r>
          </a:p>
          <a:p>
            <a:endParaRPr lang="it-IT" b="1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b="1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it-IT" sz="1800" b="1" dirty="0">
              <a:solidFill>
                <a:schemeClr val="bg2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3D164E41-02F3-4E16-BAF1-12ECBE2FB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312" y="1880859"/>
            <a:ext cx="408467" cy="24386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71" y="26637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61</Words>
  <Application>Microsoft Office PowerPoint</Application>
  <PresentationFormat>Presentazione su schermo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Comfortaa</vt:lpstr>
      <vt:lpstr>Wingdings</vt:lpstr>
      <vt:lpstr>Arial</vt:lpstr>
      <vt:lpstr>Raleway</vt:lpstr>
      <vt:lpstr>Lato</vt:lpstr>
      <vt:lpstr>Swiss</vt:lpstr>
      <vt:lpstr>1_Swiss</vt:lpstr>
      <vt:lpstr>MODULO 2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35</cp:revision>
  <dcterms:modified xsi:type="dcterms:W3CDTF">2024-12-16T10:26:12Z</dcterms:modified>
</cp:coreProperties>
</file>